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A78BFA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Discovery Briefing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Astrophysics &amp; data science deck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 · science-cosmic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0A0A1A"/>
          </a:solidFill>
          <a:ln w="12700">
            <a:solidFill>
              <a:srgbClr val="67E8F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BRIEFING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discovery briefing matters right now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forces driving change in the market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in the next sections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you'll leave with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0A0A1A"/>
          </a:solidFill>
          <a:ln w="12700">
            <a:solidFill>
              <a:srgbClr val="67E8F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BRIEFING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the numbers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2286000"/>
            <a:ext cx="3332378" cy="3474720"/>
          </a:xfrm>
          <a:prstGeom prst="rect">
            <a:avLst/>
          </a:prstGeom>
          <a:solidFill>
            <a:srgbClr val="141432"/>
          </a:solidFill>
          <a:ln w="12700">
            <a:solidFill>
              <a:srgbClr val="141432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86000"/>
            <a:ext cx="3332378" cy="109728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67E8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87%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005840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surveyed organizations this year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29658" y="2286000"/>
            <a:ext cx="3332378" cy="3474720"/>
          </a:xfrm>
          <a:prstGeom prst="rect">
            <a:avLst/>
          </a:prstGeom>
          <a:solidFill>
            <a:srgbClr val="141432"/>
          </a:solidFill>
          <a:ln w="12700">
            <a:solidFill>
              <a:srgbClr val="14143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9658" y="2286000"/>
            <a:ext cx="3332378" cy="109728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14" name="Text 12"/>
          <p:cNvSpPr/>
          <p:nvPr/>
        </p:nvSpPr>
        <p:spPr>
          <a:xfrm>
            <a:off x="4612538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67E8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2.4x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4612538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 gain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2538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measured improvement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36357" y="2286000"/>
            <a:ext cx="3332378" cy="3474720"/>
          </a:xfrm>
          <a:prstGeom prst="rect">
            <a:avLst/>
          </a:prstGeom>
          <a:solidFill>
            <a:srgbClr val="141432"/>
          </a:solidFill>
          <a:ln w="12700">
            <a:solidFill>
              <a:srgbClr val="14143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36357" y="2286000"/>
            <a:ext cx="3332378" cy="109728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19" name="Text 17"/>
          <p:cNvSpPr/>
          <p:nvPr/>
        </p:nvSpPr>
        <p:spPr>
          <a:xfrm>
            <a:off x="8219237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67E8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$1.2B</a:t>
            </a:r>
            <a:endParaRPr lang="en-US" sz="6400" dirty="0"/>
          </a:p>
        </p:txBody>
      </p:sp>
      <p:sp>
        <p:nvSpPr>
          <p:cNvPr id="20" name="Text 18"/>
          <p:cNvSpPr/>
          <p:nvPr/>
        </p:nvSpPr>
        <p:spPr>
          <a:xfrm>
            <a:off x="8219237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19237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by end of next fiscal year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0A0A1A"/>
          </a:solidFill>
          <a:ln w="12700">
            <a:solidFill>
              <a:srgbClr val="67E8F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BRIEFING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Before vs. After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031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2120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workflows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tools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turnaround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visibility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126480" y="2103120"/>
            <a:ext cx="36576" cy="4389120"/>
          </a:xfrm>
          <a:prstGeom prst="rect">
            <a:avLst/>
          </a:prstGeom>
          <a:solidFill>
            <a:srgbClr val="9CA3AF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103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our approach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651760"/>
            <a:ext cx="50292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pipeline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platform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delivery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observability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0A0A1A"/>
          </a:solidFill>
          <a:ln w="12700">
            <a:solidFill>
              <a:srgbClr val="67E8F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BRIEFING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it works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Upload your source material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Configure style and structure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Generate and review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F5F3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Export, share, present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0A0A1A"/>
          </a:solidFill>
          <a:ln w="12700">
            <a:solidFill>
              <a:srgbClr val="67E8F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BRIEFING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7315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67E8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8" name="Text 6"/>
          <p:cNvSpPr/>
          <p:nvPr/>
        </p:nvSpPr>
        <p:spPr>
          <a:xfrm>
            <a:off x="1463040" y="237744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fastest way to turn a dense document into a story people remember.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4937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happy customer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0A0A1A"/>
          </a:solidFill>
          <a:ln w="12700">
            <a:solidFill>
              <a:srgbClr val="67E8F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BRIEFING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5F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build it.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67E8F9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67E8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Questions, feedback, next steps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Discovery Briefing</dc:title>
  <dc:subject>PptxGenJS Presentation</dc:subject>
  <dc:creator>PptxGenJS</dc:creator>
  <cp:lastModifiedBy>PptxGenJS</cp:lastModifiedBy>
  <cp:revision>1</cp:revision>
  <dcterms:created xsi:type="dcterms:W3CDTF">2026-06-23T22:14:59Z</dcterms:created>
  <dcterms:modified xsi:type="dcterms:W3CDTF">2026-06-23T22:14:59Z</dcterms:modified>
</cp:coreProperties>
</file>