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3" name="Shape 1"/>
          <p:cNvSpPr/>
          <p:nvPr/>
        </p:nvSpPr>
        <p:spPr>
          <a:xfrm>
            <a:off x="10180015" y="6309360"/>
            <a:ext cx="2011680" cy="548640"/>
          </a:xfrm>
          <a:prstGeom prst="rect">
            <a:avLst/>
          </a:prstGeom>
          <a:solidFill>
            <a:srgbClr val="5CBDB9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2D8A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Findings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22960" y="402336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report &amp; methodology template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 · science-lab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AFBFC"/>
          </a:solidFill>
          <a:ln w="12700">
            <a:solidFill>
              <a:srgbClr val="2D8A9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FINDINGS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research findings matters right now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forces driving change in the market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 in the next sections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you'll leave with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AFBFC"/>
          </a:solidFill>
          <a:ln w="12700">
            <a:solidFill>
              <a:srgbClr val="2D8A9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FINDINGS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numbers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2286000"/>
            <a:ext cx="3332378" cy="3474720"/>
          </a:xfrm>
          <a:prstGeom prst="rect">
            <a:avLst/>
          </a:prstGeom>
          <a:solidFill>
            <a:srgbClr val="EEF4F7"/>
          </a:solidFill>
          <a:ln w="12700">
            <a:solidFill>
              <a:srgbClr val="EEF4F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286000"/>
            <a:ext cx="3332378" cy="109728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2D8A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87%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1005840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rate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05840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Among surveyed organizations this year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29658" y="2286000"/>
            <a:ext cx="3332378" cy="3474720"/>
          </a:xfrm>
          <a:prstGeom prst="rect">
            <a:avLst/>
          </a:prstGeom>
          <a:solidFill>
            <a:srgbClr val="EEF4F7"/>
          </a:solidFill>
          <a:ln w="12700">
            <a:solidFill>
              <a:srgbClr val="EEF4F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29658" y="2286000"/>
            <a:ext cx="3332378" cy="109728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14" name="Text 12"/>
          <p:cNvSpPr/>
          <p:nvPr/>
        </p:nvSpPr>
        <p:spPr>
          <a:xfrm>
            <a:off x="4612538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2D8A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2.4x</a:t>
            </a:r>
            <a:endParaRPr lang="en-US" sz="6400" dirty="0"/>
          </a:p>
        </p:txBody>
      </p:sp>
      <p:sp>
        <p:nvSpPr>
          <p:cNvPr id="15" name="Text 13"/>
          <p:cNvSpPr/>
          <p:nvPr/>
        </p:nvSpPr>
        <p:spPr>
          <a:xfrm>
            <a:off x="4612538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Productivity gain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2538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measured improvement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036357" y="2286000"/>
            <a:ext cx="3332378" cy="3474720"/>
          </a:xfrm>
          <a:prstGeom prst="rect">
            <a:avLst/>
          </a:prstGeom>
          <a:solidFill>
            <a:srgbClr val="EEF4F7"/>
          </a:solidFill>
          <a:ln w="12700">
            <a:solidFill>
              <a:srgbClr val="EEF4F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36357" y="2286000"/>
            <a:ext cx="3332378" cy="109728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19" name="Text 17"/>
          <p:cNvSpPr/>
          <p:nvPr/>
        </p:nvSpPr>
        <p:spPr>
          <a:xfrm>
            <a:off x="8219237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2D8A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$1.2B</a:t>
            </a:r>
            <a:endParaRPr lang="en-US" sz="6400" dirty="0"/>
          </a:p>
        </p:txBody>
      </p:sp>
      <p:sp>
        <p:nvSpPr>
          <p:cNvPr id="20" name="Text 18"/>
          <p:cNvSpPr/>
          <p:nvPr/>
        </p:nvSpPr>
        <p:spPr>
          <a:xfrm>
            <a:off x="8219237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size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19237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by end of next fiscal year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AFBFC"/>
          </a:solidFill>
          <a:ln w="12700">
            <a:solidFill>
              <a:srgbClr val="2D8A9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FINDINGS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vs. After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0312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8A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651760"/>
            <a:ext cx="52120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workflows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tools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turnaround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visibility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126480" y="2103120"/>
            <a:ext cx="36576" cy="4389120"/>
          </a:xfrm>
          <a:prstGeom prst="rect">
            <a:avLst/>
          </a:prstGeom>
          <a:solidFill>
            <a:srgbClr val="718096"/>
          </a:solidFill>
          <a:ln/>
        </p:spPr>
      </p:sp>
      <p:sp>
        <p:nvSpPr>
          <p:cNvPr id="10" name="Text 8"/>
          <p:cNvSpPr/>
          <p:nvPr/>
        </p:nvSpPr>
        <p:spPr>
          <a:xfrm>
            <a:off x="6355080" y="21031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CBD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our approach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355080" y="2651760"/>
            <a:ext cx="502920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pipeline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platform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delivery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observability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AFBFC"/>
          </a:solidFill>
          <a:ln w="12700">
            <a:solidFill>
              <a:srgbClr val="2D8A9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FINDINGS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Upload your source material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Configure style and structure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Generate and review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Export, share, present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AFBFC"/>
          </a:solidFill>
          <a:ln w="12700">
            <a:solidFill>
              <a:srgbClr val="2D8A9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FINDINGS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2340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73152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2D8A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endParaRPr lang="en-US" sz="20000" dirty="0"/>
          </a:p>
        </p:txBody>
      </p:sp>
      <p:sp>
        <p:nvSpPr>
          <p:cNvPr id="8" name="Text 6"/>
          <p:cNvSpPr/>
          <p:nvPr/>
        </p:nvSpPr>
        <p:spPr>
          <a:xfrm>
            <a:off x="1463040" y="237744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i="1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fastest way to turn a dense document into a story people remember.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463040" y="49377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D8A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 happy customer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AFBFC"/>
          </a:solidFill>
          <a:ln w="12700">
            <a:solidFill>
              <a:srgbClr val="2D8A9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FINDINGS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2340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5603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build it.</a:t>
            </a:r>
            <a:endParaRPr lang="en-US" sz="6400" dirty="0"/>
          </a:p>
        </p:txBody>
      </p:sp>
      <p:sp>
        <p:nvSpPr>
          <p:cNvPr id="8" name="Shape 6"/>
          <p:cNvSpPr/>
          <p:nvPr/>
        </p:nvSpPr>
        <p:spPr>
          <a:xfrm>
            <a:off x="822960" y="4114800"/>
            <a:ext cx="914400" cy="73152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38912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2D8A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Questions, feedback, next steps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Findings</dc:title>
  <dc:subject>PptxGenJS Presentation</dc:subject>
  <dc:creator>PptxGenJS</dc:creator>
  <cp:lastModifiedBy>PptxGenJS</cp:lastModifiedBy>
  <cp:revision>1</cp:revision>
  <dcterms:created xsi:type="dcterms:W3CDTF">2026-06-23T22:14:59Z</dcterms:created>
  <dcterms:modified xsi:type="dcterms:W3CDTF">2026-06-23T22:14:59Z</dcterms:modified>
</cp:coreProperties>
</file>