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EF0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F7931E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E843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5C1A3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Party Plan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Event, birthday, celebration template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 · fun-party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EF0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EF0F5"/>
          </a:solidFill>
          <a:ln w="12700">
            <a:solidFill>
              <a:srgbClr val="E8439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PARTY PLAN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5C1A3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party plan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EF0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EF0F5"/>
          </a:solidFill>
          <a:ln w="12700">
            <a:solidFill>
              <a:srgbClr val="E8439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PARTY PLAN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5C1A3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FCD9E5"/>
          </a:solidFill>
          <a:ln w="12700">
            <a:solidFill>
              <a:srgbClr val="FCD9E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8439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FCD9E5"/>
          </a:solidFill>
          <a:ln w="12700">
            <a:solidFill>
              <a:srgbClr val="FCD9E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8439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FCD9E5"/>
          </a:solidFill>
          <a:ln w="12700">
            <a:solidFill>
              <a:srgbClr val="FCD9E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8439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EF0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EF0F5"/>
          </a:solidFill>
          <a:ln w="12700">
            <a:solidFill>
              <a:srgbClr val="E8439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PARTY PLAN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5C1A3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43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8B5A6F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793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EF0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EF0F5"/>
          </a:solidFill>
          <a:ln w="12700">
            <a:solidFill>
              <a:srgbClr val="E8439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PARTY PLAN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5C1A3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1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EF0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EF0F5"/>
          </a:solidFill>
          <a:ln w="12700">
            <a:solidFill>
              <a:srgbClr val="E8439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PARTY PLAN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C1A3D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8439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FEF0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43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EF0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EF0F5"/>
          </a:solidFill>
          <a:ln w="12700">
            <a:solidFill>
              <a:srgbClr val="E8439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PARTY PLAN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5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C1A3D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EF0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E84393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843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Party Plan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