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3B6FA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Pitch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business review template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 · corporate-navy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corporate pitch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6B7280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B6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3D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3D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Pitch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