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64E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Investor Update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&amp; growth narrative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finance-emerald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64E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investor update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64E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0F7F4"/>
          </a:solidFill>
          <a:ln w="12700">
            <a:solidFill>
              <a:srgbClr val="F0F7F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D7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0F7F4"/>
          </a:solidFill>
          <a:ln w="12700">
            <a:solidFill>
              <a:srgbClr val="F0F7F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D7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0F7F4"/>
          </a:solidFill>
          <a:ln w="12700">
            <a:solidFill>
              <a:srgbClr val="F0F7F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D7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64E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6B7280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64E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0D7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5F0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UPDATE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5F0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0D7A5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Update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