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Shape 2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5CBDB9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CONVERTED FROM PDF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Biology: Structure and Function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Styled with science-lab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BIOLOGY: STRUCTURE AND FUNCTION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and Function What Is a Cell A cell is the smallest structural and functional unit of life.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known organisms are composed of one or more cells, and every cell arises from a pre-existing cell.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Cells range from about 1 micrometer (bacteria) to over 100 micrometers (large eukaryotic cells).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Prokaryotes vs Eukaryotes Prokaryotic cells (bacteria and archaea) lack a membrane-bound nucleus.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DNA sits in a nucleoid region, and they generally lack internal compartments.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BIOLOGY: STRUCTURE AND FUNCTION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 (cont.)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Eukaryotic cells contain a true nucleus and a suite of organelles — mitochondria, endoplasmic reticulum, Golgi apparatus, lysosomes — that partition function.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Organelles The nucleus houses the genome and coordinates gene expression.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Mitochondria produce ATP through oxidative phosphorylation and originated as endosymbiotic bacteria.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endoplasmic reticulum and Golgi apparatus synthesize, fold, and traffic proteins destined for membranes or export.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Cell Cycle The cell cycle proceeds through G1, S (DNA synthesis), G2, and M (mitosis).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B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BIOLOGY: STRUCTURE AND FUNCTION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 Biology (cont. 2)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Checkpoints ensure DNA integrity before division.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Failures in cell cycle control underlie most cancers, making cycle regulators a major target of cancer therapeutics.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Understanding cellular mechanisms underpins medicine, biotechnology, and biology education.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■"/>
            </a:pPr>
            <a:r>
              <a:rPr lang="en-US" sz="2000" dirty="0">
                <a:solidFill>
                  <a:srgbClr val="0C23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every therapeutic advance since 1950 traces back to insights at the cellular scale.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2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-2700000">
            <a:off x="0" y="0"/>
            <a:ext cx="12191695" cy="6858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400" b="1" dirty="0">
                <a:solidFill>
                  <a:srgbClr val="808080">
                    <a:alpha val="2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pd2ppt</a:t>
            </a:r>
            <a:endParaRPr lang="en-US" sz="8400" dirty="0"/>
          </a:p>
        </p:txBody>
      </p:sp>
      <p:sp>
        <p:nvSpPr>
          <p:cNvPr id="3" name="Text 1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6400" dirty="0"/>
          </a:p>
        </p:txBody>
      </p:sp>
      <p:sp>
        <p:nvSpPr>
          <p:cNvPr id="4" name="Shape 2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2D8A9E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8A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Generated by pd2ppt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Biology: Structure and Function</dc:title>
  <dc:subject>PptxGenJS Presentation</dc:subject>
  <dc:creator>PptxGenJS</dc:creator>
  <cp:lastModifiedBy>PptxGenJS</cp:lastModifiedBy>
  <cp:revision>1</cp:revision>
  <dcterms:created xsi:type="dcterms:W3CDTF">2026-07-08T14:21:41Z</dcterms:created>
  <dcterms:modified xsi:type="dcterms:W3CDTF">2026-07-08T14:21:41Z</dcterms:modified>
</cp:coreProperties>
</file>