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</p:sldMasterIdLst>
  <p:notesMasterIdLst>
    <p:notesMasterId r:id="rId24"/>
  </p:notesMasterIdLst>
  <p:sldIdLst>
    <p:sldId id="256" r:id="rId2"/>
    <p:sldId id="259" r:id="rId3"/>
    <p:sldId id="260" r:id="rId4"/>
    <p:sldId id="261" r:id="rId5"/>
    <p:sldId id="262" r:id="rId6"/>
    <p:sldId id="263" r:id="rId7"/>
    <p:sldId id="257" r:id="rId8"/>
    <p:sldId id="264" r:id="rId9"/>
    <p:sldId id="265" r:id="rId10"/>
    <p:sldId id="266" r:id="rId11"/>
    <p:sldId id="267" r:id="rId12"/>
    <p:sldId id="258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436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86527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220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6464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62824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7648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2009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08477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6533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42424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66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8108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85752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9000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984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8587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3355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38992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9337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903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11094415" cy="5943600"/>
          </a:xfrm>
          <a:prstGeom prst="rect">
            <a:avLst/>
          </a:prstGeom>
          <a:solidFill>
            <a:srgbClr val="F8F9FB"/>
          </a:solidFill>
          <a:ln w="38100">
            <a:solidFill>
              <a:srgbClr val="4A556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88720" y="2377440"/>
            <a:ext cx="9814255" cy="23911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Cell Biology: Understanding Eukaryotic Structure and Function</a:t>
            </a:r>
            <a:endParaRPr lang="en-US" sz="4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377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926080"/>
            <a:ext cx="10058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Nucleus: Control Center of the Cell</a:t>
            </a:r>
            <a:endParaRPr lang="en-US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Organelles: Endoplasmic Reticulum (ER)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ER exists in two forms: smooth and rough.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Rough ER (RER) is coated with ribosomes on its surface.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Smooth ER (SER) lacks ribosomes.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include mechanical support, synthesis (especially proteins by RER), and transport.</a:t>
            </a:r>
            <a:endParaRPr lang="en-US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22</a:t>
            </a:r>
            <a:endParaRPr lang="en-US" sz="1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339" y="777240"/>
            <a:ext cx="6667018" cy="4389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22960" y="5440680"/>
            <a:ext cx="457200" cy="54864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55778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1600" i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Cell Biology: Understanding Eukaryotic Structure and Function — Figure (page 2)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page 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Organelles: Golgi Complex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Golgi complex consists of a series of flattened sacs called cisternae.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include synthesis of substances like phospholipids.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responsible for packaging materials for transport in vesicles.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Golgi also plays a role in the production of lysosomes.</a:t>
            </a:r>
            <a:endParaRPr lang="en-US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Organelles: Lysosomes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Lysosomes are membrane-enclosed spheres.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contain powerful digestive enzymes.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include destruction of damaged cells, earning them the name 'suicide bags'.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also digest phagocytosed materials, such as bacteria.</a:t>
            </a:r>
            <a:endParaRPr lang="en-US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Organelles: Mitochondria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Mitochondria have a double-membrane: an outer and a highly convoluted inner membrane.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inner membrane forms folds or shelf-like structures called cristae.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Cristae contain elementary particles with enzymes important for ATP production.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primary function is the production of adenosine triphosphate (ATP).</a:t>
            </a:r>
            <a:endParaRPr lang="en-US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Organelles: Ribosomes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Ribosomes are composed of rRNA (ribosomal RNA) and protein.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may be dispersed randomly throughout the cytoplasm or attached to rough ER.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linked together in chains called polyribosomes or polysomes.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primary function is to produce proteins.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Organelles: Centrioles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Centrioles are paired cylindrical structures.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are typically located near the nucleus.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Centrioles play an important role in cell division.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help organize the mitotic spindle during cell division.</a:t>
            </a:r>
            <a:endParaRPr lang="en-US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Specialized Projections: Flagella and Cilia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Flagella and cilia are hair-like projections from some human cells.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Cilia are relatively short and numerous, such as those lining the trachea.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flagellum is relatively long, and typically there is only one per cell.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example of a flagellum is found on sperm cells, aiding in motility.</a:t>
            </a:r>
            <a:endParaRPr lang="en-US"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Takeaways: The Eukaryotic Cell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Eukaryotic cells are complex, compartmentalized units with a true nucleus and organelles.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plasma membrane, composed of lipids and proteins, acts as a selective barrier.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cytoplasm houses the cytoskeleton and all organelles, facilitating cellular processes.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Organelles like ER, Golgi, Lysosomes, Mitochondria, and Ribosomes perform specialized functions.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Agenda: Exploring the Eukaryotic Cell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between prokaryotic and eukaryotic cells.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 the structure and function of the plasma membrane.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the composition and role of cytoplasm and its components.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 the nucleus and its genetic material.</a:t>
            </a:r>
            <a:endParaRPr lang="en-US" sz="2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Takeaways: The Eukaryotic Cell (cont.)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nucleus stores genetic material and directs cell activities.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Specialized structures like flagella and cilia enable movement and surface transport.</a:t>
            </a:r>
            <a:endParaRPr lang="en-US" sz="2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965960"/>
            <a:ext cx="12191695" cy="292608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514600"/>
            <a:ext cx="10515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58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by pd2ppt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965960"/>
            <a:ext cx="12191695" cy="292608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514600"/>
            <a:ext cx="10515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</a:t>
            </a:r>
            <a:endParaRPr lang="en-US" sz="58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by pd2ppt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Agenda: Exploring the Eukaryotic Cell (cont.)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functions of key organelles: ER, Golgi, Lysosomes, Mitochondria, Ribosomes, Centrioles.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specialized cellular projections: Flagella and Cilia.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2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Fundamental Units of Life: Prokaryotes vs. Eukaryotes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living things are composed of one or many trillions of cells.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Cells are the structure of life and perform chemical reactions vital for metabolism.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Prokaryotes are simpler cells lacking a nucleus and membrane-bound organelles.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Eukaryotes possess a nucleus and numerous organelles, enclosing components within a membrane.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Eukaryotic Cells: Defining Characteristics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Eukaryotes are cells found in humans, plants, animals, and fungi.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term 'Eukaryotes' literally means 'true nuclei'.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eukaryotic cell is enclosed by a plasma membrane.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components include cytoplasm, microtubules, and various organelles.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Plasma Membrane: Structure and Function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plasma membrane encloses every cell, acting as a selective barrier.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Composed primarily of protein (60%) and lipid (40%).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Lipids form a 'bilayer' with hydrophilic and hydrophobic layers.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include supporting cytoplasm, retaining components, and selective transport.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22</a:t>
            </a:r>
            <a:endParaRPr lang="en-US" sz="1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422" y="777240"/>
            <a:ext cx="6330851" cy="4389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22960" y="5440680"/>
            <a:ext cx="457200" cy="54864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55778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buNone/>
            </a:pPr>
            <a:r>
              <a:rPr lang="en-US" sz="1600" i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Cell Biology: Understanding Eukaryotic Structure and Function — Figure (page 1)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page 1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Plasma Membrane: The Role of Proteins in Transport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Proteins are integral to the plasma membrane's function.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often span the entire membrane.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Proteins facilitate the movement of compounds across the membrane.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transport often requires the expenditure of energy.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7744"/>
            <a:ext cx="146304" cy="146304"/>
          </a:xfrm>
          <a:prstGeom prst="ellipse">
            <a:avLst/>
          </a:prstGeom>
          <a:solidFill>
            <a:srgbClr val="4A5568"/>
          </a:solidFill>
          <a:ln/>
        </p:spPr>
      </p:sp>
      <p:sp>
        <p:nvSpPr>
          <p:cNvPr id="3" name="Text 1"/>
          <p:cNvSpPr/>
          <p:nvPr/>
        </p:nvSpPr>
        <p:spPr>
          <a:xfrm>
            <a:off x="114300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822960"/>
            <a:ext cx="82296" cy="100584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82296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600" b="1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Cytoplasm: The Cell's Internal Environment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Cytoplasm consists of a gelatinous solution.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contains microtubules, which form the cell's cytoskeleton.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Numerous organelles, literally 'little organs,' are suspended within the cytoplasm.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200" dirty="0">
                <a:solidFill>
                  <a:srgbClr val="151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cytoplasm is where many vital cellular processes occur.</a:t>
            </a:r>
            <a:endParaRPr lang="en-US" sz="2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927</Words>
  <Application>Microsoft Office PowerPoint</Application>
  <PresentationFormat>Widescreen</PresentationFormat>
  <Paragraphs>145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Calibri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</dc:title>
  <dc:subject>PptxGenJS Presentation</dc:subject>
  <dc:creator>PptxGenJS</dc:creator>
  <cp:lastModifiedBy>mario morco</cp:lastModifiedBy>
  <cp:revision>2</cp:revision>
  <dcterms:created xsi:type="dcterms:W3CDTF">2026-08-29T21:32:00Z</dcterms:created>
  <dcterms:modified xsi:type="dcterms:W3CDTF">2026-08-29T21:34:05Z</dcterms:modified>
</cp:coreProperties>
</file>