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Shape 2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A78BF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CONVERTED FROM PDF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Climate Change and Coastal Cities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Styled with science-cosmic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AND COASTAL CITIES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and Coastal Cities Introduction Coastal cities host over 40% of the world's population and generate a disproportionate share of global GDP.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sea levels, intensifying storms, and chronic flooding are reshaping the risk landscape for these urban centers.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brief summarizes recent findings on adaptation strategies, infrastructure resilience, and equitable planning frameworks.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Level Rise Projections Under a high-emissions pathway, global mean sea level is projected to rise between 0.6 and 1.1 meters by 2100.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variability may push this figure higher in the western Pacific and along the U.S.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AND COASTAL CITIES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 (cont.)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Gulf Coast.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under aggressive mitigation, committed warming ensures continued rise through the 22nd century, forcing long-horizon planning.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Resilience Hardening measures — seawalls, elevated roads, storm-surge barriers — are effective but capital intensive and can transfer risk elsewhere along the coast.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Nature-based solutions such as restored wetlands and oyster reefs provide co-benefits including habitat, water quality, and carbon sequestration.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Equitable Adaptation Low-income and historically marginalized communities are often located in the most exposed areas.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AND COASTAL CITIES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 (cont. 2)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 plans that fail to center these communities risk deepening existing inequities.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Participatory planning, buyout programs with dignity, and just-transition funding are emerging best practices.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The next decade is decisive.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 that pair mitigation with layered adaptation — gray, green, and social — will preserve livability.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that delay will face escalating costs and displacement.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Text 1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you.</a:t>
            </a:r>
            <a:endParaRPr lang="en-US" sz="6400" dirty="0"/>
          </a:p>
        </p:txBody>
      </p:sp>
      <p:sp>
        <p:nvSpPr>
          <p:cNvPr id="4" name="Shape 2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by pd2ppt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and Coastal Cities</dc:title>
  <dc:subject>PptxGenJS Presentation</dc:subject>
  <dc:creator>PptxGenJS</dc:creator>
  <cp:lastModifiedBy>PptxGenJS</cp:lastModifiedBy>
  <cp:revision>1</cp:revision>
  <dcterms:created xsi:type="dcterms:W3CDTF">2026-07-08T14:21:41Z</dcterms:created>
  <dcterms:modified xsi:type="dcterms:W3CDTF">2026-07-08T14:21:41Z</dcterms:modified>
</cp:coreProperties>
</file>